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4" r:id="rId5"/>
    <p:sldMasterId id="2147483770" r:id="rId6"/>
    <p:sldMasterId id="2147483786" r:id="rId7"/>
    <p:sldMasterId id="2147483788" r:id="rId8"/>
  </p:sldMasterIdLst>
  <p:notesMasterIdLst>
    <p:notesMasterId r:id="rId13"/>
  </p:notesMasterIdLst>
  <p:handoutMasterIdLst>
    <p:handoutMasterId r:id="rId14"/>
  </p:handoutMasterIdLst>
  <p:sldIdLst>
    <p:sldId id="3065" r:id="rId9"/>
    <p:sldId id="3094" r:id="rId10"/>
    <p:sldId id="3107" r:id="rId11"/>
    <p:sldId id="3081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4"/>
            <p14:sldId id="3107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5494-DA28-47E3-BF85-CE482F132B4C}" v="31" dt="2024-02-09T14:13:31.976"/>
    <p1510:client id="{75CB7FEF-D1E3-4E76-BB94-33C46B4B0CF3}" v="3" dt="2024-02-09T14:18:04.608"/>
    <p1510:client id="{832E4531-5920-41B7-AA74-3C11659E0057}" v="9" dt="2024-02-10T00:29:3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0" autoAdjust="0"/>
    <p:restoredTop sz="94826" autoAdjust="0"/>
  </p:normalViewPr>
  <p:slideViewPr>
    <p:cSldViewPr snapToGrid="0">
      <p:cViewPr varScale="1">
        <p:scale>
          <a:sx n="101" d="100"/>
          <a:sy n="101" d="100"/>
        </p:scale>
        <p:origin x="15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02.03.2024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Good Girl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Blush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Elixir Eau de Parfum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18.03.2024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12.03.2024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1,5 ML Samples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Megaspritzer 10ml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15.04.-26.05.2024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C29553-E810-90BB-52C3-C6B359B35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35" y="921230"/>
            <a:ext cx="2645121" cy="264512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B02DC62-1952-FF0E-BEED-57B7D523A044}"/>
              </a:ext>
            </a:extLst>
          </p:cNvPr>
          <p:cNvSpPr/>
          <p:nvPr/>
        </p:nvSpPr>
        <p:spPr>
          <a:xfrm>
            <a:off x="969775" y="3740561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sinnlich &amp; betörend – ambriert 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Chypre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Ylang-Ylang als floraler, femininer Inhaltsstoff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Vanille als süßer Hauch für einen sinnlichen Touch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Patchouli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als intensive Duftnote für Stärke </a:t>
            </a:r>
          </a:p>
        </p:txBody>
      </p:sp>
    </p:spTree>
    <p:extLst>
      <p:ext uri="{BB962C8B-B14F-4D97-AF65-F5344CB8AC3E}">
        <p14:creationId xmlns:p14="http://schemas.microsoft.com/office/powerpoint/2010/main" val="332429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  <p:sp>
        <p:nvSpPr>
          <p:cNvPr id="7" name="68 Rectángulo">
            <a:extLst>
              <a:ext uri="{FF2B5EF4-FFF2-40B4-BE49-F238E27FC236}">
                <a16:creationId xmlns:a16="http://schemas.microsoft.com/office/drawing/2014/main" id="{9778C64F-2665-BB56-E193-BF30653D06C8}"/>
              </a:ext>
            </a:extLst>
          </p:cNvPr>
          <p:cNvSpPr/>
          <p:nvPr/>
        </p:nvSpPr>
        <p:spPr bwMode="auto">
          <a:xfrm>
            <a:off x="206919" y="2786758"/>
            <a:ext cx="890892" cy="144504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heSansB W5 Plain" panose="020B0502050302020203" pitchFamily="34" charset="0"/>
                <a:sym typeface="Helvetica Light"/>
              </a:rPr>
              <a:t>GG</a:t>
            </a:r>
          </a:p>
        </p:txBody>
      </p:sp>
      <p:cxnSp>
        <p:nvCxnSpPr>
          <p:cNvPr id="11" name="Conector recto 183">
            <a:extLst>
              <a:ext uri="{FF2B5EF4-FFF2-40B4-BE49-F238E27FC236}">
                <a16:creationId xmlns:a16="http://schemas.microsoft.com/office/drawing/2014/main" id="{F9008135-578B-4486-A46A-B73700253CC6}"/>
              </a:ext>
            </a:extLst>
          </p:cNvPr>
          <p:cNvCxnSpPr>
            <a:cxnSpLocks/>
          </p:cNvCxnSpPr>
          <p:nvPr/>
        </p:nvCxnSpPr>
        <p:spPr>
          <a:xfrm>
            <a:off x="246919" y="2527734"/>
            <a:ext cx="1133943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5">
            <a:extLst>
              <a:ext uri="{FF2B5EF4-FFF2-40B4-BE49-F238E27FC236}">
                <a16:creationId xmlns:a16="http://schemas.microsoft.com/office/drawing/2014/main" id="{754131A3-19E5-C016-FE25-2AD04C030BE1}"/>
              </a:ext>
            </a:extLst>
          </p:cNvPr>
          <p:cNvSpPr/>
          <p:nvPr/>
        </p:nvSpPr>
        <p:spPr bwMode="auto">
          <a:xfrm>
            <a:off x="1879055" y="1650530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1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ST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13" name="Rectangle 105">
            <a:extLst>
              <a:ext uri="{FF2B5EF4-FFF2-40B4-BE49-F238E27FC236}">
                <a16:creationId xmlns:a16="http://schemas.microsoft.com/office/drawing/2014/main" id="{9F9936B4-A5D5-E822-6E55-545150E87B69}"/>
              </a:ext>
            </a:extLst>
          </p:cNvPr>
          <p:cNvSpPr/>
          <p:nvPr/>
        </p:nvSpPr>
        <p:spPr bwMode="auto">
          <a:xfrm>
            <a:off x="1879055" y="1947873"/>
            <a:ext cx="2396166" cy="191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4" name="CuadroTexto 149">
            <a:extLst>
              <a:ext uri="{FF2B5EF4-FFF2-40B4-BE49-F238E27FC236}">
                <a16:creationId xmlns:a16="http://schemas.microsoft.com/office/drawing/2014/main" id="{54970F24-0229-32BB-4CE1-108E9FB4A70B}"/>
              </a:ext>
            </a:extLst>
          </p:cNvPr>
          <p:cNvSpPr txBox="1"/>
          <p:nvPr/>
        </p:nvSpPr>
        <p:spPr>
          <a:xfrm>
            <a:off x="2256376" y="2159160"/>
            <a:ext cx="607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S. VAL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" name="CuadroTexto 159">
            <a:extLst>
              <a:ext uri="{FF2B5EF4-FFF2-40B4-BE49-F238E27FC236}">
                <a16:creationId xmlns:a16="http://schemas.microsoft.com/office/drawing/2014/main" id="{09A56A19-6F79-8BEB-8588-DC42EA0D1D60}"/>
              </a:ext>
            </a:extLst>
          </p:cNvPr>
          <p:cNvSpPr txBox="1"/>
          <p:nvPr/>
        </p:nvSpPr>
        <p:spPr>
          <a:xfrm>
            <a:off x="5751644" y="2166789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SUMMER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CuadroTexto 201">
            <a:extLst>
              <a:ext uri="{FF2B5EF4-FFF2-40B4-BE49-F238E27FC236}">
                <a16:creationId xmlns:a16="http://schemas.microsoft.com/office/drawing/2014/main" id="{DC8B481F-DF41-30AD-CFD0-9A00A639F1A8}"/>
              </a:ext>
            </a:extLst>
          </p:cNvPr>
          <p:cNvSpPr txBox="1"/>
          <p:nvPr/>
        </p:nvSpPr>
        <p:spPr>
          <a:xfrm>
            <a:off x="7747621" y="2162454"/>
            <a:ext cx="441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" name="CuadroTexto 202">
            <a:extLst>
              <a:ext uri="{FF2B5EF4-FFF2-40B4-BE49-F238E27FC236}">
                <a16:creationId xmlns:a16="http://schemas.microsoft.com/office/drawing/2014/main" id="{55F2A87A-7E34-2575-38B0-5E4AFD1D4557}"/>
              </a:ext>
            </a:extLst>
          </p:cNvPr>
          <p:cNvSpPr txBox="1"/>
          <p:nvPr/>
        </p:nvSpPr>
        <p:spPr>
          <a:xfrm>
            <a:off x="10625074" y="2175993"/>
            <a:ext cx="7741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XMAS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CuadroTexto 201">
            <a:extLst>
              <a:ext uri="{FF2B5EF4-FFF2-40B4-BE49-F238E27FC236}">
                <a16:creationId xmlns:a16="http://schemas.microsoft.com/office/drawing/2014/main" id="{8BB68F7D-7B4C-4A48-C317-C9E40A4F5310}"/>
              </a:ext>
            </a:extLst>
          </p:cNvPr>
          <p:cNvSpPr txBox="1"/>
          <p:nvPr/>
        </p:nvSpPr>
        <p:spPr>
          <a:xfrm>
            <a:off x="9207984" y="2172702"/>
            <a:ext cx="85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PRE-XMAS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Rectangle 105">
            <a:extLst>
              <a:ext uri="{FF2B5EF4-FFF2-40B4-BE49-F238E27FC236}">
                <a16:creationId xmlns:a16="http://schemas.microsoft.com/office/drawing/2014/main" id="{607C8428-AE7C-11DC-0004-6BD024469412}"/>
              </a:ext>
            </a:extLst>
          </p:cNvPr>
          <p:cNvSpPr/>
          <p:nvPr/>
        </p:nvSpPr>
        <p:spPr bwMode="auto">
          <a:xfrm>
            <a:off x="4302817" y="1948164"/>
            <a:ext cx="2396166" cy="191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20" name="Rectangle 105">
            <a:extLst>
              <a:ext uri="{FF2B5EF4-FFF2-40B4-BE49-F238E27FC236}">
                <a16:creationId xmlns:a16="http://schemas.microsoft.com/office/drawing/2014/main" id="{67973CEB-1CDB-293B-D8C8-97DBCBD38F13}"/>
              </a:ext>
            </a:extLst>
          </p:cNvPr>
          <p:cNvSpPr/>
          <p:nvPr/>
        </p:nvSpPr>
        <p:spPr bwMode="auto">
          <a:xfrm>
            <a:off x="6766423" y="1640651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2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nd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21" name="Rectangle 105">
            <a:extLst>
              <a:ext uri="{FF2B5EF4-FFF2-40B4-BE49-F238E27FC236}">
                <a16:creationId xmlns:a16="http://schemas.microsoft.com/office/drawing/2014/main" id="{64BB5307-ADA0-97DF-B174-3221CA1C52C5}"/>
              </a:ext>
            </a:extLst>
          </p:cNvPr>
          <p:cNvSpPr/>
          <p:nvPr/>
        </p:nvSpPr>
        <p:spPr bwMode="auto">
          <a:xfrm>
            <a:off x="6780221" y="1947736"/>
            <a:ext cx="2396166" cy="191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2" name="Rectangle 105">
            <a:extLst>
              <a:ext uri="{FF2B5EF4-FFF2-40B4-BE49-F238E27FC236}">
                <a16:creationId xmlns:a16="http://schemas.microsoft.com/office/drawing/2014/main" id="{CD0F07EF-4212-46C6-CAC7-697AD8285347}"/>
              </a:ext>
            </a:extLst>
          </p:cNvPr>
          <p:cNvSpPr/>
          <p:nvPr/>
        </p:nvSpPr>
        <p:spPr bwMode="auto">
          <a:xfrm>
            <a:off x="9196332" y="1947736"/>
            <a:ext cx="2396166" cy="191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33" name="68 Rectángulo">
            <a:extLst>
              <a:ext uri="{FF2B5EF4-FFF2-40B4-BE49-F238E27FC236}">
                <a16:creationId xmlns:a16="http://schemas.microsoft.com/office/drawing/2014/main" id="{0DB7145F-81DA-4CFB-0891-B25324E613DB}"/>
              </a:ext>
            </a:extLst>
          </p:cNvPr>
          <p:cNvSpPr/>
          <p:nvPr/>
        </p:nvSpPr>
        <p:spPr bwMode="auto">
          <a:xfrm>
            <a:off x="4361961" y="2795826"/>
            <a:ext cx="1155600" cy="28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34" name="CuadroTexto 153">
            <a:extLst>
              <a:ext uri="{FF2B5EF4-FFF2-40B4-BE49-F238E27FC236}">
                <a16:creationId xmlns:a16="http://schemas.microsoft.com/office/drawing/2014/main" id="{9BB57B92-A8B8-E7D6-2F4C-0A8DC2DE6FFA}"/>
              </a:ext>
            </a:extLst>
          </p:cNvPr>
          <p:cNvSpPr txBox="1"/>
          <p:nvPr/>
        </p:nvSpPr>
        <p:spPr>
          <a:xfrm>
            <a:off x="4539620" y="2161781"/>
            <a:ext cx="383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5" name="CuadroTexto 203">
            <a:extLst>
              <a:ext uri="{FF2B5EF4-FFF2-40B4-BE49-F238E27FC236}">
                <a16:creationId xmlns:a16="http://schemas.microsoft.com/office/drawing/2014/main" id="{DEC1861B-FBAF-3106-62BF-E92F9946952C}"/>
              </a:ext>
            </a:extLst>
          </p:cNvPr>
          <p:cNvSpPr txBox="1"/>
          <p:nvPr/>
        </p:nvSpPr>
        <p:spPr>
          <a:xfrm>
            <a:off x="4854129" y="2161781"/>
            <a:ext cx="351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6" name="CuadroTexto 149">
            <a:extLst>
              <a:ext uri="{FF2B5EF4-FFF2-40B4-BE49-F238E27FC236}">
                <a16:creationId xmlns:a16="http://schemas.microsoft.com/office/drawing/2014/main" id="{19636530-7977-53CF-D816-7495717EF96E}"/>
              </a:ext>
            </a:extLst>
          </p:cNvPr>
          <p:cNvSpPr txBox="1"/>
          <p:nvPr/>
        </p:nvSpPr>
        <p:spPr>
          <a:xfrm>
            <a:off x="3358907" y="2171117"/>
            <a:ext cx="88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EASTER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7" name="Imagen 4" descr="Flag of Germany - Wikipedia">
            <a:extLst>
              <a:ext uri="{FF2B5EF4-FFF2-40B4-BE49-F238E27FC236}">
                <a16:creationId xmlns:a16="http://schemas.microsoft.com/office/drawing/2014/main" id="{CF8AE683-828D-CD4A-EA2C-27CB5F5F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64" y="1798961"/>
            <a:ext cx="757821" cy="4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149">
            <a:extLst>
              <a:ext uri="{FF2B5EF4-FFF2-40B4-BE49-F238E27FC236}">
                <a16:creationId xmlns:a16="http://schemas.microsoft.com/office/drawing/2014/main" id="{E7324849-C97D-1E1D-85CD-F2D7132A6B83}"/>
              </a:ext>
            </a:extLst>
          </p:cNvPr>
          <p:cNvSpPr txBox="1"/>
          <p:nvPr/>
        </p:nvSpPr>
        <p:spPr>
          <a:xfrm>
            <a:off x="10476060" y="2378969"/>
            <a:ext cx="1072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Arial Black" panose="020B0A04020102020204" pitchFamily="34" charset="0"/>
              </a:rPr>
              <a:t>CW 46-52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9" name="CuadroTexto 149">
            <a:extLst>
              <a:ext uri="{FF2B5EF4-FFF2-40B4-BE49-F238E27FC236}">
                <a16:creationId xmlns:a16="http://schemas.microsoft.com/office/drawing/2014/main" id="{B71DEC5F-6234-DF93-926E-4FFF9A858C9A}"/>
              </a:ext>
            </a:extLst>
          </p:cNvPr>
          <p:cNvSpPr txBox="1"/>
          <p:nvPr/>
        </p:nvSpPr>
        <p:spPr>
          <a:xfrm>
            <a:off x="4367710" y="2571953"/>
            <a:ext cx="107217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Arial Black" panose="020B0A04020102020204" pitchFamily="34" charset="0"/>
              </a:rPr>
              <a:t>15.04. – 26.05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68 Rectángulo">
            <a:extLst>
              <a:ext uri="{FF2B5EF4-FFF2-40B4-BE49-F238E27FC236}">
                <a16:creationId xmlns:a16="http://schemas.microsoft.com/office/drawing/2014/main" id="{93FF29B4-DE0C-C512-0892-E3B4D1BEC67F}"/>
              </a:ext>
            </a:extLst>
          </p:cNvPr>
          <p:cNvSpPr/>
          <p:nvPr/>
        </p:nvSpPr>
        <p:spPr bwMode="auto">
          <a:xfrm>
            <a:off x="10430750" y="2727426"/>
            <a:ext cx="1155600" cy="28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1" name="68 Rectángulo">
            <a:extLst>
              <a:ext uri="{FF2B5EF4-FFF2-40B4-BE49-F238E27FC236}">
                <a16:creationId xmlns:a16="http://schemas.microsoft.com/office/drawing/2014/main" id="{5347F801-7374-7DA6-E811-76CE25A6FE5A}"/>
              </a:ext>
            </a:extLst>
          </p:cNvPr>
          <p:cNvSpPr/>
          <p:nvPr/>
        </p:nvSpPr>
        <p:spPr bwMode="auto">
          <a:xfrm>
            <a:off x="1187494" y="2781463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TV</a:t>
            </a:r>
          </a:p>
        </p:txBody>
      </p:sp>
      <p:sp>
        <p:nvSpPr>
          <p:cNvPr id="42" name="68 Rectángulo">
            <a:extLst>
              <a:ext uri="{FF2B5EF4-FFF2-40B4-BE49-F238E27FC236}">
                <a16:creationId xmlns:a16="http://schemas.microsoft.com/office/drawing/2014/main" id="{F7D6694B-D5B4-32BE-22C4-B79E6183DF28}"/>
              </a:ext>
            </a:extLst>
          </p:cNvPr>
          <p:cNvSpPr/>
          <p:nvPr/>
        </p:nvSpPr>
        <p:spPr bwMode="auto">
          <a:xfrm>
            <a:off x="1187494" y="3180266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DIGITAL</a:t>
            </a:r>
          </a:p>
        </p:txBody>
      </p:sp>
      <p:sp>
        <p:nvSpPr>
          <p:cNvPr id="43" name="68 Rectángulo">
            <a:extLst>
              <a:ext uri="{FF2B5EF4-FFF2-40B4-BE49-F238E27FC236}">
                <a16:creationId xmlns:a16="http://schemas.microsoft.com/office/drawing/2014/main" id="{FA68330A-DF42-B0B7-D70A-7947B1F588AA}"/>
              </a:ext>
            </a:extLst>
          </p:cNvPr>
          <p:cNvSpPr/>
          <p:nvPr/>
        </p:nvSpPr>
        <p:spPr bwMode="auto">
          <a:xfrm>
            <a:off x="1187494" y="3562752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PRINT</a:t>
            </a:r>
          </a:p>
        </p:txBody>
      </p:sp>
      <p:sp>
        <p:nvSpPr>
          <p:cNvPr id="44" name="68 Rectángulo">
            <a:extLst>
              <a:ext uri="{FF2B5EF4-FFF2-40B4-BE49-F238E27FC236}">
                <a16:creationId xmlns:a16="http://schemas.microsoft.com/office/drawing/2014/main" id="{B2E6E077-A277-2BD3-B505-D519C8BA61EB}"/>
              </a:ext>
            </a:extLst>
          </p:cNvPr>
          <p:cNvSpPr/>
          <p:nvPr/>
        </p:nvSpPr>
        <p:spPr bwMode="auto">
          <a:xfrm>
            <a:off x="1187494" y="3943800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OOH</a:t>
            </a:r>
          </a:p>
        </p:txBody>
      </p:sp>
      <p:sp>
        <p:nvSpPr>
          <p:cNvPr id="45" name="68 Rectángulo">
            <a:extLst>
              <a:ext uri="{FF2B5EF4-FFF2-40B4-BE49-F238E27FC236}">
                <a16:creationId xmlns:a16="http://schemas.microsoft.com/office/drawing/2014/main" id="{0DA1DF11-A753-9D53-BB7E-FDFD11353221}"/>
              </a:ext>
            </a:extLst>
          </p:cNvPr>
          <p:cNvSpPr/>
          <p:nvPr/>
        </p:nvSpPr>
        <p:spPr bwMode="auto">
          <a:xfrm>
            <a:off x="4367339" y="3942293"/>
            <a:ext cx="1155600" cy="28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6" name="68 Rectángulo">
            <a:extLst>
              <a:ext uri="{FF2B5EF4-FFF2-40B4-BE49-F238E27FC236}">
                <a16:creationId xmlns:a16="http://schemas.microsoft.com/office/drawing/2014/main" id="{E9373640-420D-8CE2-810E-B1BB62B08AE9}"/>
              </a:ext>
            </a:extLst>
          </p:cNvPr>
          <p:cNvSpPr/>
          <p:nvPr/>
        </p:nvSpPr>
        <p:spPr bwMode="auto">
          <a:xfrm>
            <a:off x="4367339" y="3563712"/>
            <a:ext cx="1155600" cy="28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7" name="68 Rectángulo">
            <a:extLst>
              <a:ext uri="{FF2B5EF4-FFF2-40B4-BE49-F238E27FC236}">
                <a16:creationId xmlns:a16="http://schemas.microsoft.com/office/drawing/2014/main" id="{BF6CDBDB-BBE6-34DD-4B4C-DD49DD07B27F}"/>
              </a:ext>
            </a:extLst>
          </p:cNvPr>
          <p:cNvSpPr/>
          <p:nvPr/>
        </p:nvSpPr>
        <p:spPr bwMode="auto">
          <a:xfrm>
            <a:off x="4361961" y="3180266"/>
            <a:ext cx="1155600" cy="28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8" name="68 Rectángulo">
            <a:extLst>
              <a:ext uri="{FF2B5EF4-FFF2-40B4-BE49-F238E27FC236}">
                <a16:creationId xmlns:a16="http://schemas.microsoft.com/office/drawing/2014/main" id="{0322119E-B456-27C7-7465-9C5F2AD6FD3C}"/>
              </a:ext>
            </a:extLst>
          </p:cNvPr>
          <p:cNvSpPr/>
          <p:nvPr/>
        </p:nvSpPr>
        <p:spPr bwMode="auto">
          <a:xfrm>
            <a:off x="5614000" y="3180266"/>
            <a:ext cx="1155600" cy="28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9" name="68 Rectángulo">
            <a:extLst>
              <a:ext uri="{FF2B5EF4-FFF2-40B4-BE49-F238E27FC236}">
                <a16:creationId xmlns:a16="http://schemas.microsoft.com/office/drawing/2014/main" id="{26BA77C6-84AF-D143-7FA6-7B5F7888142C}"/>
              </a:ext>
            </a:extLst>
          </p:cNvPr>
          <p:cNvSpPr/>
          <p:nvPr/>
        </p:nvSpPr>
        <p:spPr bwMode="auto">
          <a:xfrm>
            <a:off x="10430750" y="3180266"/>
            <a:ext cx="1155600" cy="28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53" name="CuadroTexto 149">
            <a:extLst>
              <a:ext uri="{FF2B5EF4-FFF2-40B4-BE49-F238E27FC236}">
                <a16:creationId xmlns:a16="http://schemas.microsoft.com/office/drawing/2014/main" id="{D01FF7E2-9A8E-AE4D-2E79-80D566624EAB}"/>
              </a:ext>
            </a:extLst>
          </p:cNvPr>
          <p:cNvSpPr txBox="1"/>
          <p:nvPr/>
        </p:nvSpPr>
        <p:spPr>
          <a:xfrm>
            <a:off x="5413246" y="2745617"/>
            <a:ext cx="151658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Arial Black" panose="020B0A04020102020204" pitchFamily="34" charset="0"/>
              </a:rPr>
              <a:t>Timing TBC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Multiline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Campaign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0DE2DE13-725C-4458-90C1-265ED04098A1}"/>
              </a:ext>
            </a:extLst>
          </p:cNvPr>
          <p:cNvSpPr/>
          <p:nvPr/>
        </p:nvSpPr>
        <p:spPr>
          <a:xfrm>
            <a:off x="5565485" y="3138926"/>
            <a:ext cx="1233376" cy="423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17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C01C48590964893BD56CE5FDDF96B" ma:contentTypeVersion="16" ma:contentTypeDescription="Create a new document." ma:contentTypeScope="" ma:versionID="a34536f81100ae7828f293a0117f054c">
  <xsd:schema xmlns:xsd="http://www.w3.org/2001/XMLSchema" xmlns:xs="http://www.w3.org/2001/XMLSchema" xmlns:p="http://schemas.microsoft.com/office/2006/metadata/properties" xmlns:ns2="82c8fb71-d2fe-4de1-8e4c-186d2d8c0abc" xmlns:ns3="fb747fb7-c6ef-468b-89ec-ced32eac9b39" targetNamespace="http://schemas.microsoft.com/office/2006/metadata/properties" ma:root="true" ma:fieldsID="b56c520d7e8d30e0cf9384aab8881dec" ns2:_="" ns3:_="">
    <xsd:import namespace="82c8fb71-d2fe-4de1-8e4c-186d2d8c0abc"/>
    <xsd:import namespace="fb747fb7-c6ef-468b-89ec-ced32eac9b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8fb71-d2fe-4de1-8e4c-186d2d8c0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d7ae316-b44d-4a47-b24b-4b90ed7a8a6d}" ma:internalName="TaxCatchAll" ma:showField="CatchAllData" ma:web="82c8fb71-d2fe-4de1-8e4c-186d2d8c0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7fb7-c6ef-468b-89ec-ced32eac9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7bd6c9-6b6a-44ce-827c-cecfcecc95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47fb7-c6ef-468b-89ec-ced32eac9b39">
      <Terms xmlns="http://schemas.microsoft.com/office/infopath/2007/PartnerControls"/>
    </lcf76f155ced4ddcb4097134ff3c332f>
    <TaxCatchAll xmlns="82c8fb71-d2fe-4de1-8e4c-186d2d8c0abc" xsi:nil="true"/>
  </documentManagement>
</p:properties>
</file>

<file path=customXml/itemProps1.xml><?xml version="1.0" encoding="utf-8"?>
<ds:datastoreItem xmlns:ds="http://schemas.openxmlformats.org/officeDocument/2006/customXml" ds:itemID="{9EB0DC1D-EA29-487D-ACEA-BA29EA39E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77ABA-C59E-4022-B9BF-E1EE89C2B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8fb71-d2fe-4de1-8e4c-186d2d8c0abc"/>
    <ds:schemaRef ds:uri="fb747fb7-c6ef-468b-89ec-ced32eac9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F6F42-871B-4392-A6D8-9DFD048B0ADA}">
  <ds:schemaRefs>
    <ds:schemaRef ds:uri="http://schemas.microsoft.com/office/2006/metadata/properties"/>
    <ds:schemaRef ds:uri="http://schemas.microsoft.com/office/infopath/2007/PartnerControls"/>
    <ds:schemaRef ds:uri="fb747fb7-c6ef-468b-89ec-ced32eac9b39"/>
    <ds:schemaRef ds:uri="82c8fb71-d2fe-4de1-8e4c-186d2d8c0abc"/>
  </ds:schemaRefs>
</ds:datastoreItem>
</file>

<file path=docMetadata/LabelInfo.xml><?xml version="1.0" encoding="utf-8"?>
<clbl:labelList xmlns:clbl="http://schemas.microsoft.com/office/2020/mipLabelMetadata">
  <clbl:label id="{6d874a0c-7cde-47e4-918d-86d77bc75633}" enabled="0" method="" siteId="{6d874a0c-7cde-47e4-918d-86d77bc756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</Words>
  <Application>Microsoft Office PowerPoint</Application>
  <PresentationFormat>Breitbild</PresentationFormat>
  <Paragraphs>90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Georgia</vt:lpstr>
      <vt:lpstr>Tahoma</vt:lpstr>
      <vt:lpstr>TheSansB W3 Light</vt:lpstr>
      <vt:lpstr>TheSansB W5 Plain</vt:lpstr>
      <vt:lpstr>TheSansB W8 ExtraBold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Sven Becker</cp:lastModifiedBy>
  <cp:revision>667</cp:revision>
  <cp:lastPrinted>2021-10-12T08:01:43Z</cp:lastPrinted>
  <dcterms:created xsi:type="dcterms:W3CDTF">2019-01-03T07:40:27Z</dcterms:created>
  <dcterms:modified xsi:type="dcterms:W3CDTF">2024-02-14T12:35:47Z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0x01010050AC01C48590964893BD56CE5FDDF96B</vt:lpwstr>
  </property>
  <property fmtid="{D5CDD505-2E9C-101B-9397-08002B2CF9AE}" pid="3" name="MediaServiceImageTags">
    <vt:lpwstr/>
  </property>
</Properties>
</file>